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1141" r:id="rId4"/>
    <p:sldId id="1147" r:id="rId5"/>
    <p:sldId id="1142" r:id="rId6"/>
    <p:sldId id="1143" r:id="rId7"/>
    <p:sldId id="1144" r:id="rId8"/>
    <p:sldId id="1145" r:id="rId9"/>
    <p:sldId id="1149" r:id="rId10"/>
    <p:sldId id="1146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49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物理 九年级上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十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五章  电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流和电路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专题提优特训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串</a:t>
            </a:r>
            <a:r>
              <a:rPr lang="zh-CN" altLang="en-US" sz="4800" b="0">
                <a:solidFill>
                  <a:srgbClr val="000000"/>
                </a:solidFill>
                <a:latin typeface="宋体" panose="02010600030101010101" pitchFamily="2" charset="-122"/>
                <a:cs typeface="微软雅黑" panose="020B0503020204020204" pitchFamily="34" charset="-122"/>
              </a:rPr>
              <a:t>、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并联电路的识别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4579"/>
            <a:ext cx="11485848" cy="1130246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如图所示的四种电路中，当开关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闭合后，灯泡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组成的电路为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是（　　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0713" y="1484784"/>
            <a:ext cx="4607221" cy="473142"/>
          </a:xfrm>
          <a:prstGeom prst="rect">
            <a:avLst/>
          </a:prstGeom>
        </p:spPr>
      </p:pic>
      <p:pic>
        <p:nvPicPr>
          <p:cNvPr id="4" name="jj248.jpg" descr="id:21474968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6431" y="3288982"/>
            <a:ext cx="2088232" cy="1509092"/>
          </a:xfrm>
          <a:prstGeom prst="rect">
            <a:avLst/>
          </a:prstGeom>
        </p:spPr>
      </p:pic>
      <p:pic>
        <p:nvPicPr>
          <p:cNvPr id="5" name="jj249.jpg" descr="id:214749684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40794" y="3288982"/>
            <a:ext cx="2135108" cy="1530262"/>
          </a:xfrm>
          <a:prstGeom prst="rect">
            <a:avLst/>
          </a:prstGeom>
        </p:spPr>
      </p:pic>
      <p:pic>
        <p:nvPicPr>
          <p:cNvPr id="6" name="jj250.jpg" descr="id:214749684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412033" y="3354003"/>
            <a:ext cx="2248516" cy="1400219"/>
          </a:xfrm>
          <a:prstGeom prst="rect">
            <a:avLst/>
          </a:prstGeom>
        </p:spPr>
      </p:pic>
      <p:pic>
        <p:nvPicPr>
          <p:cNvPr id="7" name="jj251.jpg" descr="id:214749685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296680" y="3297576"/>
            <a:ext cx="2113938" cy="150909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756805" y="498755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9" name="矩形 8"/>
          <p:cNvSpPr/>
          <p:nvPr/>
        </p:nvSpPr>
        <p:spPr>
          <a:xfrm>
            <a:off x="4439022" y="493138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endParaRPr lang="zh-CN" altLang="en-US" b="0"/>
          </a:p>
        </p:txBody>
      </p:sp>
      <p:sp>
        <p:nvSpPr>
          <p:cNvPr id="10" name="矩形 9"/>
          <p:cNvSpPr/>
          <p:nvPr/>
        </p:nvSpPr>
        <p:spPr>
          <a:xfrm>
            <a:off x="7332549" y="489619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10149907" y="492602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  <p:sp>
        <p:nvSpPr>
          <p:cNvPr id="12" name="矩形 11"/>
          <p:cNvSpPr/>
          <p:nvPr/>
        </p:nvSpPr>
        <p:spPr>
          <a:xfrm>
            <a:off x="1495320" y="264985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3565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中开关闭合时，电流只有一条路径，依次经过两个灯泡，因此是串联电路，故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中开关闭合时，电流有两条路径，分别经过两个灯泡，是并联电路，故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中开关断开时，两灯组成串联电路，开关闭合时，灯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被短路，故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被短路，开关闭合时只有灯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亮，故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jj248.jpg" descr="id:214749683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916431" y="3861048"/>
            <a:ext cx="2088232" cy="1509092"/>
          </a:xfrm>
          <a:prstGeom prst="rect">
            <a:avLst/>
          </a:prstGeom>
        </p:spPr>
      </p:pic>
      <p:pic>
        <p:nvPicPr>
          <p:cNvPr id="4" name="jj249.jpg" descr="id:21474968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40794" y="3861048"/>
            <a:ext cx="2135108" cy="1530262"/>
          </a:xfrm>
          <a:prstGeom prst="rect">
            <a:avLst/>
          </a:prstGeom>
        </p:spPr>
      </p:pic>
      <p:pic>
        <p:nvPicPr>
          <p:cNvPr id="5" name="jj250.jpg" descr="id:214749684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412033" y="3926069"/>
            <a:ext cx="2248516" cy="1400219"/>
          </a:xfrm>
          <a:prstGeom prst="rect">
            <a:avLst/>
          </a:prstGeom>
        </p:spPr>
      </p:pic>
      <p:pic>
        <p:nvPicPr>
          <p:cNvPr id="6" name="jj251.jpg" descr="id:214749685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296680" y="3869642"/>
            <a:ext cx="2113938" cy="150909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756805" y="555962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8" name="矩形 7"/>
          <p:cNvSpPr/>
          <p:nvPr/>
        </p:nvSpPr>
        <p:spPr>
          <a:xfrm>
            <a:off x="4439022" y="550345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endParaRPr lang="zh-CN" altLang="en-US" b="0"/>
          </a:p>
        </p:txBody>
      </p:sp>
      <p:sp>
        <p:nvSpPr>
          <p:cNvPr id="9" name="矩形 8"/>
          <p:cNvSpPr/>
          <p:nvPr/>
        </p:nvSpPr>
        <p:spPr>
          <a:xfrm>
            <a:off x="7332549" y="546826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endParaRPr lang="zh-CN" altLang="en-US" b="0"/>
          </a:p>
        </p:txBody>
      </p:sp>
      <p:sp>
        <p:nvSpPr>
          <p:cNvPr id="10" name="矩形 9"/>
          <p:cNvSpPr/>
          <p:nvPr/>
        </p:nvSpPr>
        <p:spPr>
          <a:xfrm>
            <a:off x="10149907" y="549808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890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在如图所示的电路中，若将电源和灯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的位置互换，下列说法正确的是（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串联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并联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只控制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只控制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90.jpg" descr="id:214749686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231110" y="1755564"/>
            <a:ext cx="2664296" cy="188133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778428" y="367983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597206" y="119675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1930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若将电源和灯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的位置互换，不会影响电路的连接情况，电流分别流入两个灯泡，有两条路径，灯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并联，故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正确；开关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在干路上，可控制两个灯泡，故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31683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江苏南京建邺区期中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）如图所示为某同学连接的电路，仅改变一根导线使两灯并联，下列操作：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仅将导线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与接线柱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相连的一端改接至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仅将导线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与接线柱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相连的一端改接至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仅将导线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与接线柱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相连的一端改接至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仅将导线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与接线柱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相连的一端改接至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，可行的是（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①③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②③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91.jpg" descr="id:214749687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705784" y="2226728"/>
            <a:ext cx="2664296" cy="220122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253102" y="4297903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52790" y="227808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2"/>
          <p:cNvSpPr>
            <a:spLocks noGrp="1"/>
          </p:cNvSpPr>
          <p:nvPr/>
        </p:nvSpPr>
        <p:spPr>
          <a:xfrm>
            <a:off x="145589" y="4855052"/>
            <a:ext cx="11485848" cy="168424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若要使电路中的两灯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并联，电流从电源正极流出后应分两路分别进入灯泡，则必须将导线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与接线柱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相连的一端改接至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；或将导线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与接线柱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相连的一端改接至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，因此操作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①②③④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都可行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86012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重庆月考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）如图所示，下列判断正确的是（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闭合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并联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闭合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串联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闭合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并联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闭合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串联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832714"/>
            <a:ext cx="4932505" cy="473142"/>
          </a:xfrm>
          <a:prstGeom prst="rect">
            <a:avLst/>
          </a:prstGeom>
        </p:spPr>
      </p:pic>
      <p:pic>
        <p:nvPicPr>
          <p:cNvPr id="4" name="gyc92.jpg" descr="id:21474968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91550" y="1305856"/>
            <a:ext cx="2232248" cy="190134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630856" y="325007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86694" y="13798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402920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开关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断开，电流分别流经灯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是并联，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正确；开关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断开，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被短路，电路为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的基本电路，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错误；开关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断开，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顺次连接，电流只有一条路径，因此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错误；开关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断开，电路处于断路状态，两灯泡都不发光，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湖北黄石期中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）如图所示是一种灯结构示意图，内有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规格相同的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灯，分别为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，且在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接入合适的电源或一个开关</a:t>
            </a:r>
            <a:r>
              <a:rPr lang="en-US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pc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下列符合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要求的分析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接电源，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断开，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闭合，三个灯并联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接电源，三个开关都闭合时，灯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接电源，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，三个开关都闭合时，三个灯并联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接电源，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断开，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闭合，灯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②③④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93.jpg" descr="id:214749689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9407574" y="896129"/>
            <a:ext cx="2304256" cy="248244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774872" y="342900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78068" y="248915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4658"/>
            <a:ext cx="11485848" cy="51706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20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根据电路图可知，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接电源，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断开，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2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en-US" altLang="zh-CN" sz="2200" baseline="-25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，电流通过</a:t>
            </a:r>
            <a:r>
              <a:rPr lang="en-US" altLang="zh-CN" sz="22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z="2200" spc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后分成两条支路，分别经过</a:t>
            </a:r>
            <a:r>
              <a:rPr lang="en-US" altLang="zh-CN" sz="22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z="2200" spc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2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z="2200" spc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，然后两条</a:t>
            </a:r>
            <a:r>
              <a:rPr lang="zh-CN" altLang="zh-CN" sz="2200" spc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支路</a:t>
            </a:r>
            <a:endParaRPr lang="en-US" altLang="zh-CN" sz="2200" spc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汇合回到电源负极，因此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并联后与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串联，故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电路图可知，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接电源，三个开关都闭合，电流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从正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流出分成两条支路，分别经过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，然后两条支路电流汇合回到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源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负极，因此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2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z="2200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并联，</a:t>
            </a:r>
            <a:r>
              <a:rPr lang="en-US" altLang="zh-CN" sz="22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z="2200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短路，故</a:t>
            </a:r>
            <a:r>
              <a:rPr lang="en-US" altLang="zh-CN" sz="22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2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</a:t>
            </a:r>
            <a:r>
              <a:rPr lang="en-US" altLang="zh-CN" sz="22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2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电路图可知，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22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</a:t>
            </a:r>
            <a:r>
              <a:rPr lang="zh-CN" altLang="zh-CN" sz="22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电源，</a:t>
            </a:r>
            <a:r>
              <a:rPr lang="en-US" altLang="zh-CN" sz="22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接开关</a:t>
            </a:r>
            <a:r>
              <a:rPr lang="en-US" altLang="zh-CN" sz="22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200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，三个开关都闭合后，电流从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正极流出分成三条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路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，分别经过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，然后三条支路电流汇合回到电源负极，因此三个灯泡并联，故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④“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接电源，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接开关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断开，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闭合，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没有接入电路，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并联，故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93.jpg" descr="id:214749689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9407574" y="1301274"/>
            <a:ext cx="2304256" cy="248244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832580" y="3834145"/>
            <a:ext cx="1454244" cy="535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2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2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2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如图所示的电路图中，开关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三个固定触点相接触，则（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相接触时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灯不亮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相接触时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两灯并联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相接触时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两灯串联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相接触时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两灯都不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r77.jpg" descr="id:214749689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6959302" y="2583489"/>
            <a:ext cx="2592288" cy="206382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394556" y="4637063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314800" y="19526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1705</Words>
  <Application>WPS 演示</Application>
  <PresentationFormat>自定义</PresentationFormat>
  <Paragraphs>99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梦婷</cp:lastModifiedBy>
  <cp:revision>453</cp:revision>
  <dcterms:created xsi:type="dcterms:W3CDTF">2020-11-06T05:24:00Z</dcterms:created>
  <dcterms:modified xsi:type="dcterms:W3CDTF">2025-09-15T07:35:33Z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E09AB8BCF43B45AA90E6C6D4665B1EEB_12</vt:lpwstr>
  </property>
</Properties>
</file>